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81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345" r:id="rId20"/>
    <p:sldId id="346" r:id="rId21"/>
    <p:sldId id="347" r:id="rId22"/>
    <p:sldId id="271" r:id="rId23"/>
    <p:sldId id="272" r:id="rId24"/>
    <p:sldId id="349" r:id="rId25"/>
    <p:sldId id="350" r:id="rId26"/>
    <p:sldId id="351" r:id="rId27"/>
    <p:sldId id="276" r:id="rId28"/>
    <p:sldId id="277" r:id="rId29"/>
    <p:sldId id="275" r:id="rId30"/>
    <p:sldId id="353" r:id="rId31"/>
    <p:sldId id="354" r:id="rId32"/>
    <p:sldId id="356" r:id="rId33"/>
    <p:sldId id="355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  <p:sldId id="305" r:id="rId57"/>
    <p:sldId id="306" r:id="rId58"/>
    <p:sldId id="307" r:id="rId59"/>
    <p:sldId id="308" r:id="rId60"/>
    <p:sldId id="309" r:id="rId61"/>
    <p:sldId id="310" r:id="rId62"/>
    <p:sldId id="311" r:id="rId63"/>
    <p:sldId id="312" r:id="rId64"/>
    <p:sldId id="313" r:id="rId65"/>
    <p:sldId id="314" r:id="rId66"/>
    <p:sldId id="315" r:id="rId67"/>
    <p:sldId id="316" r:id="rId68"/>
    <p:sldId id="317" r:id="rId69"/>
    <p:sldId id="318" r:id="rId70"/>
    <p:sldId id="319" r:id="rId71"/>
    <p:sldId id="320" r:id="rId72"/>
    <p:sldId id="321" r:id="rId73"/>
    <p:sldId id="322" r:id="rId74"/>
    <p:sldId id="323" r:id="rId75"/>
    <p:sldId id="324" r:id="rId76"/>
    <p:sldId id="325" r:id="rId77"/>
    <p:sldId id="326" r:id="rId78"/>
    <p:sldId id="327" r:id="rId79"/>
    <p:sldId id="328" r:id="rId8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5" roundtripDataSignature="AMtx7mj1Dkwe+qE1JJ3bcVfwPmylPPCK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7"/>
  </p:normalViewPr>
  <p:slideViewPr>
    <p:cSldViewPr snapToGrid="0">
      <p:cViewPr varScale="1">
        <p:scale>
          <a:sx n="112" d="100"/>
          <a:sy n="112" d="100"/>
        </p:scale>
        <p:origin x="1832" y="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9" Type="http://schemas.openxmlformats.org/officeDocument/2006/relationships/tableStyles" Target="tableStyles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5" Type="http://schemas.openxmlformats.org/officeDocument/2006/relationships/slideMaster" Target="slideMasters/slideMaster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56" Type="http://schemas.openxmlformats.org/officeDocument/2006/relationships/slide" Target="slides/slide49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77" Type="http://schemas.openxmlformats.org/officeDocument/2006/relationships/slide" Target="slides/slide70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80" Type="http://schemas.openxmlformats.org/officeDocument/2006/relationships/slide" Target="slides/slide73.xml"/><Relationship Id="rId85" Type="http://customschemas.google.com/relationships/presentationmetadata" Target="metadata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8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notesMaster" Target="notesMasters/notesMaster1.xml"/><Relationship Id="rId86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viewProps" Target="viewProps.xml"/><Relationship Id="rId61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8" name="Google Shape;62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4" name="Google Shape;63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1" name="Google Shape;64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65" name="Google Shape;66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0" name="Google Shape;67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0" name="Google Shape;690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5" name="Google Shape;695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6" name="Google Shape;606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7" name="Google Shape;607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23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BD89193E-DEFA-4865-B041-97E6A9D45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E85D6B2A-C71C-9C17-655E-A471853ED5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9E4BDBD-C2DD-63D6-14B2-73E98DF354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2557517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A480DEB6-6ADE-ECCE-7513-556346834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738C6CA-27CF-9AD9-95EC-8A4BCD430D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CAD057B3-DF68-0893-7B56-E679E46EC2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1662396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26" name="Google Shape;726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1" name="Google Shape;731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" name="Google Shape;735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6" name="Google Shape;736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2" name="Google Shape;742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7" name="Google Shape;587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7" name="Google Shape;747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Google Shape;751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2" name="Google Shape;752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" name="Google Shape;756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7" name="Google Shape;757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4" name="Google Shape;764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9" name="Google Shape;769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4" name="Google Shape;774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Google Shape;778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9" name="Google Shape;779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5" name="Google Shape;785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0" name="Google Shape;790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Google Shape;794;p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5" name="Google Shape;795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p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" name="Google Shape;799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0" name="Google Shape;800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Google Shape;804;p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5" name="Google Shape;805;p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Google Shape;809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10" name="Google Shape;810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1" name="Google Shape;811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44</a:t>
            </a:fld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Google Shape;819;p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0" name="Google Shape;820;p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Google Shape;826;p1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7" name="Google Shape;827;p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Google Shape;833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4" name="Google Shape;834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Google Shape;838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9" name="Google Shape;839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Google Shape;843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4" name="Google Shape;844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" name="Google Shape;849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0" name="Google Shape;850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" name="Google Shape;856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7" name="Google Shape;857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1" name="Google Shape;60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" name="Google Shape;863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4" name="Google Shape;864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9" name="Google Shape;869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5" name="Google Shape;875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0" name="Google Shape;880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85" name="Google Shape;885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6" name="Google Shape;886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56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2" name="Google Shape;892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" name="Google Shape;897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8" name="Google Shape;898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" name="Google Shape;903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4" name="Google Shape;904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" name="Google Shape;908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9" name="Google Shape;909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Google Shape;915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6" name="Google Shape;916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8" name="Google Shape;60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" name="Google Shape;920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1" name="Google Shape;921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6" name="Google Shape;926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2" name="Google Shape;932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" name="Google Shape;937;p1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8" name="Google Shape;938;p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" name="Google Shape;944;p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5" name="Google Shape;945;p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52" name="Google Shape;952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3" name="Google Shape;953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" name="Google Shape;958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9" name="Google Shape;959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6" name="Google Shape;966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2" name="Google Shape;972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" name="Google Shape;977;p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8" name="Google Shape;978;p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3" name="Google Shape;6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4" name="Google Shape;984;p1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5" name="Google Shape;985;p1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" name="Google Shape;991;p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2" name="Google Shape;992;p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8" name="Google Shape;61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3" name="Google Shape;6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只有標題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1619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73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3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3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3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3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3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3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7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48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60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6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3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3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3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2323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禮儀年甲年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四旬期第二主日彌撒</a:t>
            </a:r>
            <a:endParaRPr sz="5400" b="1" i="0" u="sng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1143000" y="4652963"/>
            <a:ext cx="7315200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>
              <a:solidFill>
                <a:srgbClr val="00206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 準備好心靈，彌撒即將開始。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Google Shape;630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願全能的天主垂憐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我們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赦免我們的罪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使我們得到永生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1" name="Google Shape;631;p7"/>
          <p:cNvSpPr/>
          <p:nvPr/>
        </p:nvSpPr>
        <p:spPr>
          <a:xfrm>
            <a:off x="552450" y="5753100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 們。 </a:t>
            </a:r>
            <a:endParaRPr sz="60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8"/>
          <p:cNvSpPr txBox="1"/>
          <p:nvPr/>
        </p:nvSpPr>
        <p:spPr>
          <a:xfrm>
            <a:off x="1447800" y="115888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7" name="Google Shape;637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8" name="Google Shape;638;p8"/>
          <p:cNvSpPr txBox="1"/>
          <p:nvPr/>
        </p:nvSpPr>
        <p:spPr>
          <a:xfrm>
            <a:off x="7792279" y="6278362"/>
            <a:ext cx="1351722" cy="677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p9"/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4" name="Google Shape;644;p9"/>
          <p:cNvSpPr txBox="1"/>
          <p:nvPr/>
        </p:nvSpPr>
        <p:spPr>
          <a:xfrm>
            <a:off x="323850" y="1104901"/>
            <a:ext cx="8351838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………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祂和祢及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永生永王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0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1773238"/>
            <a:ext cx="8064600" cy="337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一</a:t>
            </a:r>
            <a:endParaRPr lang="en-US" altLang="zh-TW" sz="66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創世紀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E0F55-97AC-4CB1-E26A-172F8E3DE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F3EF92-6666-4407-DBB6-50174DF6FD61}"/>
              </a:ext>
            </a:extLst>
          </p:cNvPr>
          <p:cNvSpPr txBox="1"/>
          <p:nvPr/>
        </p:nvSpPr>
        <p:spPr>
          <a:xfrm>
            <a:off x="340226" y="365709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那時候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上主對亞巴郎說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：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「你要離開你的故鄉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、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你的親族和你父親的家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到我給你指定的地方去。我要使你的後裔成為一個大民族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；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我要降福你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使你成名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使你成為一個福源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。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C693BA60-9536-BCA8-DFF3-AAF38FD51809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2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711453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40226" y="365709"/>
            <a:ext cx="8475783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我要降福那祝福你的人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咒罵那咒罵你的人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；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天下萬民都要因你而獲得降福。」於是亞巴郎便依照上主的吩咐動身走了。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  <a:p>
            <a:pPr algn="just"/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2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11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Google Shape;672;p12"/>
          <p:cNvSpPr txBox="1"/>
          <p:nvPr/>
        </p:nvSpPr>
        <p:spPr>
          <a:xfrm>
            <a:off x="220819" y="2681248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答  唱  詠</a:t>
            </a:r>
            <a:endParaRPr sz="72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612900" marR="0" lvl="0" indent="-161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答：上主，求祢向我們廣施慈愛，滿足我們對祢的期待</a:t>
            </a:r>
            <a:endParaRPr sz="7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539750" y="1773238"/>
            <a:ext cx="8064600" cy="3354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endParaRPr lang="en-US" altLang="zh-TW" sz="66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zh-CN" altLang="en-US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聖保祿宗徒致茂德後書</a:t>
            </a:r>
            <a:r>
              <a:rPr lang="en-US" altLang="zh-CN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sz="47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52245"/>
            <a:ext cx="8351700" cy="5770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親愛的茂德：你要依賴天主的能力，和我一同為傳福音分擔勞苦。天主拯救了我們，並以聖召召喚了我們，這並不是因為我們的行為，而是出自祂自己的計劃和恩寵：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</a:t>
            </a:r>
            <a:r>
              <a:rPr lang="en-US" altLang="zh-TW" sz="2400" dirty="0">
                <a:solidFill>
                  <a:schemeClr val="accent2"/>
                </a:solidFill>
              </a:rPr>
              <a:t>2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15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15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p15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進  堂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2" name="Google Shape;582;p15"/>
          <p:cNvSpPr txBox="1">
            <a:spLocks noGrp="1"/>
          </p:cNvSpPr>
          <p:nvPr>
            <p:ph type="title" idx="4294967295"/>
          </p:nvPr>
        </p:nvSpPr>
        <p:spPr>
          <a:xfrm>
            <a:off x="457200" y="2480137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從高山傳來</a:t>
            </a:r>
            <a:endParaRPr sz="72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84" name="Google Shape;584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152245"/>
            <a:ext cx="8351700" cy="5770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buClr>
                <a:srgbClr val="002060"/>
              </a:buClr>
              <a:buSzPts val="7200"/>
            </a:pP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二</a:t>
            </a:r>
            <a:r>
              <a:rPr lang="en-US" altLang="zh-TW" sz="4800" b="1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</a:p>
          <a:p>
            <a:pPr lvl="0" algn="ctr">
              <a:buClr>
                <a:srgbClr val="002060"/>
              </a:buClr>
              <a:buSzPts val="7200"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這恩寵是祂在萬世以前，在耶穌基督內賜給我們的，現在却因我們的救主耶穌基督的降臨而顯示出來了；基督已經毀滅了死亡的權勢，又藉着福音彰顯了不朽的生命。</a:t>
            </a:r>
            <a:endParaRPr lang="zh-TW" altLang="en-US" sz="48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2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Google Shape;692;p154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16"/>
          <p:cNvSpPr/>
          <p:nvPr/>
        </p:nvSpPr>
        <p:spPr>
          <a:xfrm>
            <a:off x="393739" y="908720"/>
            <a:ext cx="8351837" cy="378618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福  音  前  歡  呼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800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基督,天主聖言,</a:t>
            </a:r>
            <a:endParaRPr sz="800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800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願光榮歸於禰。</a:t>
            </a:r>
            <a:endParaRPr sz="800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17"/>
          <p:cNvSpPr/>
          <p:nvPr/>
        </p:nvSpPr>
        <p:spPr>
          <a:xfrm>
            <a:off x="134712" y="256084"/>
            <a:ext cx="84915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0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altLang="en-US" sz="6000" b="1" dirty="0">
                <a:sym typeface="DFKai-SB"/>
              </a:rPr>
              <a:t>願主與你們同在</a:t>
            </a:r>
            <a:endParaRPr sz="6000" b="1" dirty="0"/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r>
              <a:rPr lang="zh-CN" altLang="en-US" sz="6000" b="1" dirty="0">
                <a:sym typeface="DFKai-SB"/>
              </a:rPr>
              <a:t>恭讀聖瑪竇福音</a:t>
            </a:r>
            <a:endParaRPr sz="6000" b="1" dirty="0">
              <a:ea typeface="DFKai-SB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那時候，耶穌帶着伯鐸、雅格和他的弟弟若望，悄悄地上了一座高山，在他們面前變了容貌：祂的面容發光有如太陽，祂的衣服潔白如雪。忽然，梅瑟和厄里亞也顯現出來，跟耶穌講話。</a:t>
            </a:r>
            <a:endParaRPr lang="ja-JP" altLang="en-US" sz="4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</a:t>
            </a:r>
            <a:r>
              <a:rPr lang="en-US" altLang="zh-TW" sz="2400" dirty="0">
                <a:solidFill>
                  <a:schemeClr val="accent2"/>
                </a:solidFill>
              </a:rPr>
              <a:t>4</a:t>
            </a:r>
            <a:endParaRPr sz="1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於是伯鐸對耶穌說：「主啊！我們在這裡真好！如果祢願意，我就在這裡搭三個帳棚：一個為祢，一個為梅瑟，一個為厄里亞。」他還在說話的時候，忽然有一片燦爛的雲彩籠罩着他們，</a:t>
            </a:r>
            <a:endParaRPr lang="ja-JP" altLang="en-US" sz="4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4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D37BFAF3-828C-74FA-E420-F4BCC29E0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06724770-466A-AD95-60B8-AAA02D59241A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有聲音從雲中傳出來說：「這是我的愛子，我所喜悅的：你們要聽從祂！」三個門徒聽了這聲音，都俯伏在地，非常害怕。耶穌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就走過來，撫摩他們說： 「起來吧，不要怕！」</a:t>
            </a:r>
            <a:endParaRPr lang="ja-JP" altLang="en-US" sz="4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120B3D5-5406-A03B-BA88-7020C96ED982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4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3193927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DBC6428-6C51-0904-14BF-C7BCA0B6E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7B87D60C-D5DD-1EBA-C1CE-EDA056FDF578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他們擡頭一看，只看見耶穌，其他的人都不見了。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下山時，耶穌囑咐他們說：「在人子還沒有從死人中復活以前，你們不要把剛才所看見的事告訴別人。」</a:t>
            </a:r>
            <a:endParaRPr lang="ja-JP" altLang="en-US" sz="4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A393719-AE75-1B89-F73E-1E9BC9D1D2FF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5652312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21"/>
          <p:cNvSpPr/>
          <p:nvPr/>
        </p:nvSpPr>
        <p:spPr>
          <a:xfrm>
            <a:off x="34925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—基督的福音—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28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8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從高山傳來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0" name="Google Shape;590;p38"/>
          <p:cNvSpPr txBox="1">
            <a:spLocks noGrp="1"/>
          </p:cNvSpPr>
          <p:nvPr>
            <p:ph type="body" idx="1"/>
          </p:nvPr>
        </p:nvSpPr>
        <p:spPr>
          <a:xfrm>
            <a:off x="179390" y="839945"/>
            <a:ext cx="8856662" cy="5673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lvl="0" indent="-8064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1. 我聽見聲音從高山傳來，一天比一天響亮。我聽見聲音從高山傳來，祂說</a:t>
            </a: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：「該預備道路，該預備道路，該預備道路，該預備道路主要來！」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1" name="Google Shape;591;p38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從高山傳來 1 of 2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p23"/>
          <p:cNvSpPr txBox="1"/>
          <p:nvPr/>
        </p:nvSpPr>
        <p:spPr>
          <a:xfrm>
            <a:off x="468313" y="1773238"/>
            <a:ext cx="8424862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天地萬物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無論有形無形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都是祂所創造的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9" name="Google Shape;739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    經</a:t>
            </a:r>
            <a:r>
              <a:rPr lang="zh-TW" sz="6600" b="1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5400" b="1">
                <a:solidFill>
                  <a:srgbClr val="FF0000"/>
                </a:solidFill>
              </a:rPr>
              <a:t>　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4"/>
          <p:cNvSpPr txBox="1"/>
          <p:nvPr/>
        </p:nvSpPr>
        <p:spPr>
          <a:xfrm>
            <a:off x="1025456" y="476250"/>
            <a:ext cx="5688012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我信唯一的主、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耶穌基督，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天主的獨生子。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祂在萬世之前，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由聖父所生。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5"/>
          <p:cNvSpPr txBox="1"/>
          <p:nvPr/>
        </p:nvSpPr>
        <p:spPr>
          <a:xfrm>
            <a:off x="755650" y="1274763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祂是出自天主的天主，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出自光明的光明，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出自真天主的真天主。</a:t>
            </a:r>
            <a:endParaRPr sz="62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Google Shape;754;p26"/>
          <p:cNvSpPr/>
          <p:nvPr/>
        </p:nvSpPr>
        <p:spPr>
          <a:xfrm>
            <a:off x="539750" y="920750"/>
            <a:ext cx="8353425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祂是聖父所生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而非聖父所造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與聖父同性同體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萬物是藉著祂而造成的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p27"/>
          <p:cNvSpPr/>
          <p:nvPr/>
        </p:nvSpPr>
        <p:spPr>
          <a:xfrm>
            <a:off x="538575" y="188925"/>
            <a:ext cx="8096700" cy="34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60" name="Google Shape;760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鞠 躬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1" name="Google Shape;761;p27"/>
          <p:cNvSpPr/>
          <p:nvPr/>
        </p:nvSpPr>
        <p:spPr>
          <a:xfrm>
            <a:off x="34925" y="4289425"/>
            <a:ext cx="8929688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祂因聖神由童貞瑪利亞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endParaRPr sz="6000" b="1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Google Shape;766;p28"/>
          <p:cNvSpPr txBox="1"/>
          <p:nvPr/>
        </p:nvSpPr>
        <p:spPr>
          <a:xfrm>
            <a:off x="233375" y="404825"/>
            <a:ext cx="8743200" cy="563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Google Shape;771;p29"/>
          <p:cNvSpPr txBox="1"/>
          <p:nvPr/>
        </p:nvSpPr>
        <p:spPr>
          <a:xfrm>
            <a:off x="410334" y="436493"/>
            <a:ext cx="7200900" cy="5759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p30"/>
          <p:cNvSpPr txBox="1"/>
          <p:nvPr/>
        </p:nvSpPr>
        <p:spPr>
          <a:xfrm>
            <a:off x="556849" y="98309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我信聖神，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祂是主及賦予生命者，由聖父聖子所共發。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祂和聖父聖子，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同受欽崇，同享光榮。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祂曾藉先知們發言。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p31"/>
          <p:cNvSpPr txBox="1"/>
          <p:nvPr/>
        </p:nvSpPr>
        <p:spPr>
          <a:xfrm>
            <a:off x="539750" y="549275"/>
            <a:ext cx="8928100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至聖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82" name="Google Shape;782;p31"/>
          <p:cNvSpPr/>
          <p:nvPr/>
        </p:nvSpPr>
        <p:spPr>
          <a:xfrm>
            <a:off x="611188" y="3281363"/>
            <a:ext cx="8424862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我承認赦罪的聖洗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只有一個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p32"/>
          <p:cNvSpPr/>
          <p:nvPr/>
        </p:nvSpPr>
        <p:spPr>
          <a:xfrm>
            <a:off x="675931" y="1027181"/>
            <a:ext cx="6985000" cy="3449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56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從高山傳來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7" name="Google Shape;597;p56"/>
          <p:cNvSpPr txBox="1">
            <a:spLocks noGrp="1"/>
          </p:cNvSpPr>
          <p:nvPr>
            <p:ph type="body" idx="1"/>
          </p:nvPr>
        </p:nvSpPr>
        <p:spPr>
          <a:xfrm>
            <a:off x="179390" y="839945"/>
            <a:ext cx="8856662" cy="5673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lvl="0" indent="-8064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2. 我看見君王站在高山上，一天比一天更近。我看見君王站在高山上，祂說</a:t>
            </a: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：「該預備道路，該預備道路，該預備道路，該預備道路主要來！」 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8" name="Google Shape;598;p56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從高山傳來 2 of 2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3"/>
          <p:cNvSpPr txBox="1"/>
          <p:nvPr/>
        </p:nvSpPr>
        <p:spPr>
          <a:xfrm>
            <a:off x="468313" y="692150"/>
            <a:ext cx="8064500" cy="483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5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信  友  禱  詞</a:t>
            </a: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領：我們同聲祈禱</a:t>
            </a:r>
            <a:endParaRPr sz="6600" b="1" i="0" u="none" strike="noStrike" cap="none">
              <a:solidFill>
                <a:schemeClr val="dk1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全體：求主俯聽我們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Google Shape;797;p60"/>
          <p:cNvSpPr/>
          <p:nvPr/>
        </p:nvSpPr>
        <p:spPr>
          <a:xfrm>
            <a:off x="103031" y="103032"/>
            <a:ext cx="8944378" cy="6832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7143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親愛的聖若瑟，天主的忠僕和聖家慈愛的守護者：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我們懇求您的指引和代禱，好使我們能忠實地敬拜上主，勇敢地分享我們的信仰，慷慨地實踐慈悲與善行。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" name="Google Shape;802;p156"/>
          <p:cNvSpPr/>
          <p:nvPr/>
        </p:nvSpPr>
        <p:spPr>
          <a:xfrm>
            <a:off x="346075" y="0"/>
            <a:ext cx="8766175" cy="7017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請協助我們成為傳播福音的使徒，隨時準備分享我們的時間，才能與財富。藉此擴展天主的國度，懇請您教導我們以謙卑和信賴的心接受基督，並在聖體聖事中敬拜祂。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157"/>
          <p:cNvSpPr/>
          <p:nvPr/>
        </p:nvSpPr>
        <p:spPr>
          <a:xfrm>
            <a:off x="346075" y="0"/>
            <a:ext cx="8766175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慈愛的聖若瑟，請護佑我們避免罪惡的玷污，幫助我們抵禦黑暗的勢力。我們謙卑地請求您透過主耶穌基督，向天父表達我們的祈禱。阿們。</a:t>
            </a:r>
            <a:endParaRPr sz="6000" b="1" i="0" u="none" strike="noStrike" cap="none">
              <a:solidFill>
                <a:srgbClr val="00006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g3b0d598f3c5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4" name="Google Shape;814;g3b0d598f3c5_0_0"/>
          <p:cNvSpPr txBox="1"/>
          <p:nvPr/>
        </p:nvSpPr>
        <p:spPr>
          <a:xfrm>
            <a:off x="6395775" y="6367908"/>
            <a:ext cx="2689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我的生命、吾主、獻給祢-1 of 2</a:t>
            </a:r>
            <a:endParaRPr sz="1200" b="0" i="0" u="none" strike="noStrike" cap="none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15" name="Google Shape;815;g3b0d598f3c5_0_0"/>
          <p:cNvSpPr txBox="1">
            <a:spLocks noGrp="1"/>
          </p:cNvSpPr>
          <p:nvPr>
            <p:ph type="title" idx="4294967295"/>
          </p:nvPr>
        </p:nvSpPr>
        <p:spPr>
          <a:xfrm>
            <a:off x="413475" y="345752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PMingLiu-ExtB"/>
                <a:ea typeface="PMingLiu-ExtB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PMingLiu-ExtB"/>
              <a:ea typeface="PMingLiu-ExtB"/>
              <a:cs typeface="PMingLiu-ExtB"/>
              <a:sym typeface="PMingLiu-ExtB"/>
            </a:endParaRPr>
          </a:p>
        </p:txBody>
      </p:sp>
      <p:sp>
        <p:nvSpPr>
          <p:cNvPr id="816" name="Google Shape;816;g3b0d598f3c5_0_0"/>
          <p:cNvSpPr/>
          <p:nvPr/>
        </p:nvSpPr>
        <p:spPr>
          <a:xfrm>
            <a:off x="2566050" y="2990656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奉  獻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17" name="Google Shape;817;g3b0d598f3c5_0_0"/>
          <p:cNvSpPr txBox="1">
            <a:spLocks noGrp="1"/>
          </p:cNvSpPr>
          <p:nvPr>
            <p:ph type="title" idx="4294967295"/>
          </p:nvPr>
        </p:nvSpPr>
        <p:spPr>
          <a:xfrm>
            <a:off x="628662" y="39817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66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屬於祢</a:t>
            </a:r>
            <a:endParaRPr sz="66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" name="Google Shape;822;p158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屬於祢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23" name="Google Shape;823;p158"/>
          <p:cNvSpPr txBox="1">
            <a:spLocks noGrp="1"/>
          </p:cNvSpPr>
          <p:nvPr>
            <p:ph type="body" idx="1"/>
          </p:nvPr>
        </p:nvSpPr>
        <p:spPr>
          <a:xfrm>
            <a:off x="185738" y="842963"/>
            <a:ext cx="8856662" cy="4392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求祢悅納獻禮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望祢悅納心靈和生命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天父我屬於祢 屬於祢</a:t>
            </a: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1. 我們圍繞在祢的祭台前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滿懷感激分食祢神聖之體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我就是與主同在的標記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屬於祢 屬於祢</a:t>
            </a:r>
            <a:endParaRPr/>
          </a:p>
        </p:txBody>
      </p:sp>
      <p:sp>
        <p:nvSpPr>
          <p:cNvPr id="824" name="Google Shape;824;p158"/>
          <p:cNvSpPr txBox="1"/>
          <p:nvPr/>
        </p:nvSpPr>
        <p:spPr>
          <a:xfrm>
            <a:off x="5076825" y="6381750"/>
            <a:ext cx="3816350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屬於祢 1 of 2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p159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屬於祢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30" name="Google Shape;830;p159"/>
          <p:cNvSpPr txBox="1">
            <a:spLocks noGrp="1"/>
          </p:cNvSpPr>
          <p:nvPr>
            <p:ph type="body" idx="1"/>
          </p:nvPr>
        </p:nvSpPr>
        <p:spPr>
          <a:xfrm>
            <a:off x="173038" y="735013"/>
            <a:ext cx="8856662" cy="4392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求祢悅納獻禮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望祢悅納心靈和生命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天父我屬於祢 屬於祢</a:t>
            </a: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2 祢子民雖已被祢的血洗淨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聖寵滿被依然期待祢來飽飫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我貧困仍願獻所有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只因我們屬於祢 屬於祢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    </a:t>
            </a:r>
            <a:endParaRPr sz="54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31" name="Google Shape;831;p159"/>
          <p:cNvSpPr txBox="1"/>
          <p:nvPr/>
        </p:nvSpPr>
        <p:spPr>
          <a:xfrm>
            <a:off x="5213350" y="6457950"/>
            <a:ext cx="3816350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屬於祢 2 of 2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Google Shape;836;p39"/>
          <p:cNvSpPr txBox="1"/>
          <p:nvPr/>
        </p:nvSpPr>
        <p:spPr>
          <a:xfrm>
            <a:off x="398462" y="379210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各位教友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請你們祈禱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望全能的天主聖父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收納我和你們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共同奉獻的聖祭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" name="Google Shape;841;p40"/>
          <p:cNvSpPr txBox="1"/>
          <p:nvPr/>
        </p:nvSpPr>
        <p:spPr>
          <a:xfrm>
            <a:off x="574675" y="260350"/>
            <a:ext cx="7958138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為讚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也為我們和祂整個聖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p41"/>
          <p:cNvSpPr/>
          <p:nvPr/>
        </p:nvSpPr>
        <p:spPr>
          <a:xfrm>
            <a:off x="323850" y="1844675"/>
            <a:ext cx="8351838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以上所求是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靠我們的主基督。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47" name="Google Shape;847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致     候     詞</a:t>
            </a:r>
            <a:endParaRPr/>
          </a:p>
        </p:txBody>
      </p:sp>
      <p:sp>
        <p:nvSpPr>
          <p:cNvPr id="604" name="Google Shape;604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因父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及聖神之名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5" name="Google Shape;605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" name="Google Shape;852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3" name="Google Shape;853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4" name="Google Shape;854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感     恩     經</a:t>
            </a:r>
            <a:endParaRPr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" name="Google Shape;859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0" name="Google Shape;860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1" name="Google Shape;861;p43"/>
          <p:cNvSpPr/>
          <p:nvPr/>
        </p:nvSpPr>
        <p:spPr>
          <a:xfrm>
            <a:off x="315913" y="3797714"/>
            <a:ext cx="8648700" cy="1106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萬有的主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祢的光榮充滿天地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奉主名而來的當受讚美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Arial"/>
                <a:ea typeface="Arial"/>
                <a:cs typeface="Arial"/>
                <a:sym typeface="Arial"/>
              </a:rPr>
              <a:t>成  聖  體  禮</a:t>
            </a:r>
            <a:endParaRPr/>
          </a:p>
        </p:txBody>
      </p:sp>
      <p:sp>
        <p:nvSpPr>
          <p:cNvPr id="872" name="Google Shape;872;p45"/>
          <p:cNvSpPr txBox="1"/>
          <p:nvPr/>
        </p:nvSpPr>
        <p:spPr>
          <a:xfrm>
            <a:off x="2627313" y="3644900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【請跪下】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6"/>
          <p:cNvSpPr txBox="1"/>
          <p:nvPr/>
        </p:nvSpPr>
        <p:spPr>
          <a:xfrm>
            <a:off x="323850" y="814178"/>
            <a:ext cx="8713788" cy="474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我們傳報祢的聖死，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我們歌頌祢的復活，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我們期待祢光榮地來臨。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Google Shape;882;p47"/>
          <p:cNvSpPr/>
          <p:nvPr/>
        </p:nvSpPr>
        <p:spPr>
          <a:xfrm>
            <a:off x="363606" y="484325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全能的天主聖父,愿一切崇敬和榮耀, 藉著基督, 偕同基督, 在基督內, 並聯合聖神, 都歸於祢, 直到永遠。</a:t>
            </a:r>
            <a:r>
              <a:rPr lang="zh-TW" sz="62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62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62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Google Shape;888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領   聖   體   禮</a:t>
            </a:r>
            <a:endParaRPr/>
          </a:p>
        </p:txBody>
      </p:sp>
      <p:sp>
        <p:nvSpPr>
          <p:cNvPr id="889" name="Google Shape;889;p48"/>
          <p:cNvSpPr txBox="1"/>
          <p:nvPr/>
        </p:nvSpPr>
        <p:spPr>
          <a:xfrm>
            <a:off x="395288" y="1700213"/>
            <a:ext cx="8569325" cy="609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：…… 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49"/>
          <p:cNvSpPr txBox="1"/>
          <p:nvPr/>
        </p:nvSpPr>
        <p:spPr>
          <a:xfrm>
            <a:off x="468313" y="115888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求祢今天賞給我們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日用的食糧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求祢寬恕我們的罪過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如同我們寬恕別人一樣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不要讓我們陷於誘惑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但救我們免於凶惡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4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5" name="Google Shape;895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Google Shape;900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01" name="Google Shape;901;p50"/>
          <p:cNvSpPr txBox="1"/>
          <p:nvPr/>
        </p:nvSpPr>
        <p:spPr>
          <a:xfrm>
            <a:off x="755650" y="115888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天下萬國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普世權威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  一切榮耀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永歸於祢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6" name="Google Shape;906;p51"/>
          <p:cNvSpPr/>
          <p:nvPr/>
        </p:nvSpPr>
        <p:spPr>
          <a:xfrm>
            <a:off x="250824" y="0"/>
            <a:ext cx="8595001" cy="64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祢是天主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永生永王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3"/>
          <p:cNvSpPr txBox="1"/>
          <p:nvPr/>
        </p:nvSpPr>
        <p:spPr>
          <a:xfrm>
            <a:off x="179400" y="661362"/>
            <a:ext cx="8796600" cy="5416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主禮：願天父的慈愛，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基督的聖寵，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聖神的恩賜，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與你們同在。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全體：也與你的心靈同在。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" name="Google Shape;911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願主的平安常與你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2" name="Google Shape;912;p52"/>
          <p:cNvSpPr txBox="1"/>
          <p:nvPr/>
        </p:nvSpPr>
        <p:spPr>
          <a:xfrm>
            <a:off x="179388" y="4437063"/>
            <a:ext cx="8569325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3" name="Google Shape;913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" name="Google Shape;918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求祢賜給我們平安。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" name="Google Shape;923;p54"/>
          <p:cNvSpPr txBox="1"/>
          <p:nvPr/>
        </p:nvSpPr>
        <p:spPr>
          <a:xfrm>
            <a:off x="827088" y="476250"/>
            <a:ext cx="7632700" cy="697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主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我當不起祢到我心裡來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只要祢說一句話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我的靈魂就會痊癒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8" name="Google Shape;928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29" name="Google Shape;929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請教友依序恭領聖體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g3aaa50201ad_0_0"/>
          <p:cNvSpPr txBox="1"/>
          <p:nvPr/>
        </p:nvSpPr>
        <p:spPr>
          <a:xfrm>
            <a:off x="539688" y="358775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領      主      曲 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5" name="Google Shape;935;g3aaa50201ad_0_0"/>
          <p:cNvSpPr txBox="1">
            <a:spLocks noGrp="1"/>
          </p:cNvSpPr>
          <p:nvPr>
            <p:ph type="title" idx="4294967295"/>
          </p:nvPr>
        </p:nvSpPr>
        <p:spPr>
          <a:xfrm>
            <a:off x="700062" y="2575213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8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仰望上主</a:t>
            </a:r>
            <a:endParaRPr sz="80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" name="Google Shape;940;p160"/>
          <p:cNvSpPr txBox="1">
            <a:spLocks noGrp="1"/>
          </p:cNvSpPr>
          <p:nvPr>
            <p:ph type="title"/>
          </p:nvPr>
        </p:nvSpPr>
        <p:spPr>
          <a:xfrm>
            <a:off x="61118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仰望上主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41" name="Google Shape;941;p160"/>
          <p:cNvSpPr txBox="1">
            <a:spLocks noGrp="1"/>
          </p:cNvSpPr>
          <p:nvPr>
            <p:ph type="body" idx="1"/>
          </p:nvPr>
        </p:nvSpPr>
        <p:spPr>
          <a:xfrm>
            <a:off x="250825" y="692150"/>
            <a:ext cx="8785225" cy="43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200">
                <a:latin typeface="Microsoft YaHei"/>
                <a:ea typeface="Microsoft YaHei"/>
                <a:cs typeface="Microsoft YaHei"/>
                <a:sym typeface="Microsoft YaHei"/>
              </a:rPr>
              <a:t>1 世上没有一處是安居之所，</a:t>
            </a:r>
            <a:endParaRPr sz="52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200">
                <a:latin typeface="Microsoft YaHei"/>
                <a:ea typeface="Microsoft YaHei"/>
                <a:cs typeface="Microsoft YaHei"/>
                <a:sym typeface="Microsoft YaHei"/>
              </a:rPr>
              <a:t>都是叫人懼怕灰心難過。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200">
                <a:latin typeface="Microsoft YaHei"/>
                <a:ea typeface="Microsoft YaHei"/>
                <a:cs typeface="Microsoft YaHei"/>
                <a:sym typeface="Microsoft YaHei"/>
              </a:rPr>
              <a:t>世上沒有一處是安居之所，</a:t>
            </a:r>
            <a:endParaRPr sz="52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200">
                <a:latin typeface="Microsoft YaHei"/>
                <a:ea typeface="Microsoft YaHei"/>
                <a:cs typeface="Microsoft YaHei"/>
                <a:sym typeface="Microsoft YaHei"/>
              </a:rPr>
              <a:t>只有仰望上主耶穌渡過。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2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仰望上主祂必施恩時常看顧，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2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請問世上那有一處</a:t>
            </a:r>
            <a:endParaRPr sz="52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2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是安居之所，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2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只有仰望上主耶穌渡過。</a:t>
            </a:r>
            <a:endParaRPr/>
          </a:p>
        </p:txBody>
      </p:sp>
      <p:sp>
        <p:nvSpPr>
          <p:cNvPr id="942" name="Google Shape;942;p160"/>
          <p:cNvSpPr txBox="1"/>
          <p:nvPr/>
        </p:nvSpPr>
        <p:spPr>
          <a:xfrm>
            <a:off x="5076825" y="6381750"/>
            <a:ext cx="3816350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仰望上主 1 of 2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" name="Google Shape;947;p161"/>
          <p:cNvSpPr txBox="1">
            <a:spLocks noGrp="1"/>
          </p:cNvSpPr>
          <p:nvPr>
            <p:ph type="title"/>
          </p:nvPr>
        </p:nvSpPr>
        <p:spPr>
          <a:xfrm>
            <a:off x="61118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仰望上主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48" name="Google Shape;948;p161"/>
          <p:cNvSpPr txBox="1">
            <a:spLocks noGrp="1"/>
          </p:cNvSpPr>
          <p:nvPr>
            <p:ph type="body" idx="1"/>
          </p:nvPr>
        </p:nvSpPr>
        <p:spPr>
          <a:xfrm>
            <a:off x="250825" y="692150"/>
            <a:ext cx="8785225" cy="43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  <a:t>2 </a:t>
            </a:r>
            <a:r>
              <a:rPr lang="zh-TW" sz="5200">
                <a:latin typeface="Microsoft YaHei"/>
                <a:ea typeface="Microsoft YaHei"/>
                <a:cs typeface="Microsoft YaHei"/>
                <a:sym typeface="Microsoft YaHei"/>
              </a:rPr>
              <a:t>世上沒有一處是安居之所，我的家鄉是在天父那裡。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200">
                <a:latin typeface="Microsoft YaHei"/>
                <a:ea typeface="Microsoft YaHei"/>
                <a:cs typeface="Microsoft YaHei"/>
                <a:sym typeface="Microsoft YaHei"/>
              </a:rPr>
              <a:t>世上没有一處是安居之所，</a:t>
            </a:r>
            <a:endParaRPr sz="52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200">
                <a:latin typeface="Microsoft YaHei"/>
                <a:ea typeface="Microsoft YaHei"/>
                <a:cs typeface="Microsoft YaHei"/>
                <a:sym typeface="Microsoft YaHei"/>
              </a:rPr>
              <a:t>只有仰望上主忍耐到底。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2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仰望上主祂必施恩時常看顧，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2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請問世上那有一處</a:t>
            </a:r>
            <a:endParaRPr sz="52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2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是安居之所，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2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只有仰望上主耶穌渡過。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  <a:t>    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49" name="Google Shape;949;p161"/>
          <p:cNvSpPr txBox="1"/>
          <p:nvPr/>
        </p:nvSpPr>
        <p:spPr>
          <a:xfrm>
            <a:off x="5273675" y="6457950"/>
            <a:ext cx="3816350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仰望上主 2 of 2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" name="Google Shape;955;p57"/>
          <p:cNvSpPr txBox="1"/>
          <p:nvPr/>
        </p:nvSpPr>
        <p:spPr>
          <a:xfrm>
            <a:off x="323850" y="1857375"/>
            <a:ext cx="9217025" cy="430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，……</a:t>
            </a: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以上所求是靠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我們的主基督</a:t>
            </a:r>
            <a:r>
              <a:rPr lang="zh-TW" sz="4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56" name="Google Shape;956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1" name="Google Shape;961;p58"/>
          <p:cNvSpPr txBox="1"/>
          <p:nvPr/>
        </p:nvSpPr>
        <p:spPr>
          <a:xfrm>
            <a:off x="392113" y="2628900"/>
            <a:ext cx="8439150" cy="42291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聖子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降福你們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全體：阿們。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2" name="Google Shape;962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3" name="Google Shape;963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59"/>
          <p:cNvSpPr txBox="1"/>
          <p:nvPr/>
        </p:nvSpPr>
        <p:spPr>
          <a:xfrm>
            <a:off x="795338" y="1700213"/>
            <a:ext cx="83058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9" name="Google Shape;969;p59"/>
          <p:cNvSpPr/>
          <p:nvPr/>
        </p:nvSpPr>
        <p:spPr>
          <a:xfrm>
            <a:off x="624754" y="4903354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4"/>
          <p:cNvSpPr txBox="1"/>
          <p:nvPr/>
        </p:nvSpPr>
        <p:spPr>
          <a:xfrm>
            <a:off x="251460" y="0"/>
            <a:ext cx="8321040" cy="7209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各位教友，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現在我們大家認罪，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虔誠地舉行聖祭。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4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(靜默片刻)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5" name="Google Shape;975;g3aaa5f67095_0_96"/>
          <p:cNvSpPr txBox="1">
            <a:spLocks noGrp="1"/>
          </p:cNvSpPr>
          <p:nvPr>
            <p:ph type="title"/>
          </p:nvPr>
        </p:nvSpPr>
        <p:spPr>
          <a:xfrm>
            <a:off x="374650" y="3023438"/>
            <a:ext cx="841375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8000" b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上主的諾言</a:t>
            </a:r>
            <a:endParaRPr sz="8000" b="1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" name="Google Shape;980;p162"/>
          <p:cNvSpPr txBox="1">
            <a:spLocks noGrp="1"/>
          </p:cNvSpPr>
          <p:nvPr>
            <p:ph type="title"/>
          </p:nvPr>
        </p:nvSpPr>
        <p:spPr>
          <a:xfrm>
            <a:off x="61118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上主的諾言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81" name="Google Shape;981;p162"/>
          <p:cNvSpPr txBox="1">
            <a:spLocks noGrp="1"/>
          </p:cNvSpPr>
          <p:nvPr>
            <p:ph type="body" idx="1"/>
          </p:nvPr>
        </p:nvSpPr>
        <p:spPr>
          <a:xfrm>
            <a:off x="395288" y="1412875"/>
            <a:ext cx="8929687" cy="4392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  <a:t>1 祂必保守我十分平安，</a:t>
            </a:r>
            <a:endParaRPr sz="6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  <a:t>祂必保守我十分平安，</a:t>
            </a:r>
            <a:endParaRPr sz="6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  <a:t>祂必保守我十分平安，</a:t>
            </a:r>
            <a:endParaRPr sz="6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  <a:t>因為我信靠祂。 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  <a:t>    </a:t>
            </a:r>
            <a:endParaRPr sz="63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82" name="Google Shape;982;p162"/>
          <p:cNvSpPr txBox="1"/>
          <p:nvPr/>
        </p:nvSpPr>
        <p:spPr>
          <a:xfrm>
            <a:off x="5076825" y="6308725"/>
            <a:ext cx="3816350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上主的諾言 1 of 3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" name="Google Shape;987;p163"/>
          <p:cNvSpPr txBox="1">
            <a:spLocks noGrp="1"/>
          </p:cNvSpPr>
          <p:nvPr>
            <p:ph type="title"/>
          </p:nvPr>
        </p:nvSpPr>
        <p:spPr>
          <a:xfrm>
            <a:off x="61118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上主的諾言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88" name="Google Shape;988;p163"/>
          <p:cNvSpPr txBox="1">
            <a:spLocks noGrp="1"/>
          </p:cNvSpPr>
          <p:nvPr>
            <p:ph type="body" idx="1"/>
          </p:nvPr>
        </p:nvSpPr>
        <p:spPr>
          <a:xfrm>
            <a:off x="395288" y="1412875"/>
            <a:ext cx="8929687" cy="4392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  <a:t>2. 但那仰望主天主的，</a:t>
            </a:r>
            <a:endParaRPr sz="6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  <a:t>但那仰望主天主的，</a:t>
            </a:r>
            <a:endParaRPr sz="6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  <a:t>但那仰望主天主的，</a:t>
            </a:r>
            <a:endParaRPr sz="6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  <a:t>必要重新得力。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6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  <a:t>3.你們的罪雖像硃紅，你們的罪雖像硃紅，你們的罪雖像硃紅，必要成為雪白。</a:t>
            </a:r>
            <a:b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  <a:t>世上沒有一處是安居之所，我的家鄉是在天父那𥚃。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  <a:t>世上没有一處是安居之所，只有仰望上主忍耐到底。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  <a:t>仰望上主衪必施恩時常看顧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  <a:t>請問世上那有一處是安居之所 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  <a:t>只有仰望上主耶穌渡過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  <a:t>    </a:t>
            </a:r>
            <a:endParaRPr sz="63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89" name="Google Shape;989;p163"/>
          <p:cNvSpPr txBox="1"/>
          <p:nvPr/>
        </p:nvSpPr>
        <p:spPr>
          <a:xfrm>
            <a:off x="5076825" y="6308725"/>
            <a:ext cx="3816350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上主的諾言 2 of 3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" name="Google Shape;994;p164"/>
          <p:cNvSpPr txBox="1">
            <a:spLocks noGrp="1"/>
          </p:cNvSpPr>
          <p:nvPr>
            <p:ph type="title"/>
          </p:nvPr>
        </p:nvSpPr>
        <p:spPr>
          <a:xfrm>
            <a:off x="61118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上主的諾言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95" name="Google Shape;995;p164"/>
          <p:cNvSpPr txBox="1">
            <a:spLocks noGrp="1"/>
          </p:cNvSpPr>
          <p:nvPr>
            <p:ph type="body" idx="1"/>
          </p:nvPr>
        </p:nvSpPr>
        <p:spPr>
          <a:xfrm>
            <a:off x="395288" y="1412875"/>
            <a:ext cx="8929687" cy="4392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  <a:t>3. 你們的罪雖像硃紅，</a:t>
            </a:r>
            <a:endParaRPr sz="6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  <a:t>你們的罪雖像硃紅，</a:t>
            </a:r>
            <a:endParaRPr sz="6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  <a:t>你們的罪雖像硃紅，</a:t>
            </a:r>
            <a:endParaRPr sz="6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  <a:t>必要成為雪白。</a:t>
            </a:r>
            <a:br>
              <a:rPr lang="zh-TW" sz="63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63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96" name="Google Shape;996;p164"/>
          <p:cNvSpPr txBox="1"/>
          <p:nvPr/>
        </p:nvSpPr>
        <p:spPr>
          <a:xfrm>
            <a:off x="5076825" y="6308725"/>
            <a:ext cx="3816350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上主的諾言 3 of 3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5"/>
          <p:cNvSpPr/>
          <p:nvPr/>
        </p:nvSpPr>
        <p:spPr>
          <a:xfrm>
            <a:off x="917575" y="476250"/>
            <a:ext cx="7615238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全體: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我向全能的天主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和各位教友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承認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我在思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言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行為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上的過失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p6"/>
          <p:cNvSpPr txBox="1"/>
          <p:nvPr/>
        </p:nvSpPr>
        <p:spPr>
          <a:xfrm>
            <a:off x="341100" y="44450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我的重罪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為此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懇請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終身童貞聖母瑪利亞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天使聖人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和你們各位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為我祈求上主，</a:t>
            </a: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我們的天主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2586</Words>
  <Application>Microsoft Macintosh PowerPoint</Application>
  <PresentationFormat>On-screen Show (4:3)</PresentationFormat>
  <Paragraphs>339</Paragraphs>
  <Slides>73</Slides>
  <Notes>71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73</vt:i4>
      </vt:variant>
    </vt:vector>
  </HeadingPairs>
  <TitlesOfParts>
    <vt:vector size="87" baseType="lpstr">
      <vt:lpstr>DFKai-SB</vt:lpstr>
      <vt:lpstr>Microsoft YaHei</vt:lpstr>
      <vt:lpstr>PMingLiu</vt:lpstr>
      <vt:lpstr>PMingLiu-ExtB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Presentation</vt:lpstr>
      <vt:lpstr>從高山傳來</vt:lpstr>
      <vt:lpstr>從高山傳來</vt:lpstr>
      <vt:lpstr>從高山傳來</vt:lpstr>
      <vt:lpstr>致     候     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道   禮   儀</vt:lpstr>
      <vt:lpstr>  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信    經              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祭   禮   儀   </vt:lpstr>
      <vt:lpstr>屬於祢</vt:lpstr>
      <vt:lpstr>屬於祢</vt:lpstr>
      <vt:lpstr>PowerPoint Presentation</vt:lpstr>
      <vt:lpstr>PowerPoint Presentation</vt:lpstr>
      <vt:lpstr>PowerPoint Presentation</vt:lpstr>
      <vt:lpstr>感     恩     經</vt:lpstr>
      <vt:lpstr>PowerPoint Presentation</vt:lpstr>
      <vt:lpstr>PowerPoint Presentation</vt:lpstr>
      <vt:lpstr>成  聖  體  禮</vt:lpstr>
      <vt:lpstr>PowerPoint Presentation</vt:lpstr>
      <vt:lpstr>PowerPoint Presentation</vt:lpstr>
      <vt:lpstr>領   聖   體   禮</vt:lpstr>
      <vt:lpstr>PowerPoint Presentation</vt:lpstr>
      <vt:lpstr>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仰望上主</vt:lpstr>
      <vt:lpstr>仰望上主</vt:lpstr>
      <vt:lpstr>仰望上主</vt:lpstr>
      <vt:lpstr>PowerPoint Presentation</vt:lpstr>
      <vt:lpstr>PowerPoint Presentation</vt:lpstr>
      <vt:lpstr>PowerPoint Presentation</vt:lpstr>
      <vt:lpstr>上主的諾言</vt:lpstr>
      <vt:lpstr>上主的諾言</vt:lpstr>
      <vt:lpstr>上主的諾言</vt:lpstr>
      <vt:lpstr>上主的諾言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Vivian Jen</cp:lastModifiedBy>
  <cp:revision>1</cp:revision>
  <dcterms:created xsi:type="dcterms:W3CDTF">2011-12-14T12:22:07Z</dcterms:created>
  <dcterms:modified xsi:type="dcterms:W3CDTF">2026-02-25T06:51:51Z</dcterms:modified>
</cp:coreProperties>
</file>